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72" r:id="rId3"/>
    <p:sldId id="273" r:id="rId4"/>
    <p:sldId id="256" r:id="rId5"/>
    <p:sldId id="267" r:id="rId6"/>
    <p:sldId id="257" r:id="rId7"/>
    <p:sldId id="268" r:id="rId8"/>
    <p:sldId id="258" r:id="rId9"/>
    <p:sldId id="269" r:id="rId10"/>
    <p:sldId id="259" r:id="rId11"/>
    <p:sldId id="270" r:id="rId12"/>
    <p:sldId id="260" r:id="rId13"/>
    <p:sldId id="271" r:id="rId14"/>
    <p:sldId id="263" r:id="rId15"/>
    <p:sldId id="266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0B73B-7D64-4E8E-9370-5C97637183DE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B5061-76F8-4207-97CB-D5EA465E2C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573D7-B2BB-4B2A-BBC9-66FAE2634E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9D76-E8FE-496C-88C4-3283D5E5A468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D3E4-F078-404F-83E4-E8F3F1EB0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rive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3124200"/>
            <a:ext cx="1046872" cy="1262062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cxnSp>
        <p:nvCxnSpPr>
          <p:cNvPr id="7" name="Straight Connector 6"/>
          <p:cNvCxnSpPr/>
          <p:nvPr/>
        </p:nvCxnSpPr>
        <p:spPr>
          <a:xfrm>
            <a:off x="0" y="6080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2286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ffectLst>
                  <a:outerShdw dist="50800" sx="1000" sy="1000" algn="ctr" rotWithShape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Thrive</a:t>
            </a:r>
            <a:r>
              <a:rPr lang="en-US" sz="4400" dirty="0">
                <a:solidFill>
                  <a:srgbClr val="0070C0"/>
                </a:solidFill>
                <a:effectLst>
                  <a:outerShdw dist="50800" sx="1000" sy="1000" algn="ctr" rotWithShape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>
                <a:solidFill>
                  <a:srgbClr val="0070C0"/>
                </a:solidFill>
                <a:effectLst>
                  <a:outerShdw dist="50800" sx="1000" sy="1000" algn="ctr" rotWithShape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Weight</a:t>
            </a:r>
            <a:r>
              <a:rPr lang="en-US" sz="4400" dirty="0">
                <a:solidFill>
                  <a:srgbClr val="0070C0"/>
                </a:solidFill>
                <a:effectLst>
                  <a:outerShdw dist="50800" sx="1000" sy="1000" algn="ctr" rotWithShape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dist="50800" sx="1000" sy="1000" algn="ctr" rotWithShape="0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Loss</a:t>
            </a:r>
            <a:endParaRPr lang="en-US" sz="4400" b="1" dirty="0">
              <a:solidFill>
                <a:srgbClr val="0070C0"/>
              </a:solidFill>
              <a:effectLst>
                <a:outerShdw dist="50800" sx="1000" sy="1000" algn="ctr" rotWithShape="0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762000"/>
            <a:ext cx="9144000" cy="24045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lvl="0" indent="-27432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10000" b="1" dirty="0" smtClean="0">
                <a:ln w="12700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Recipes and Meal Ideas</a:t>
            </a:r>
            <a:endParaRPr lang="en-US" sz="10000" b="1" dirty="0">
              <a:ln w="12700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40834 0.333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" y="1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46 L 0 -0.33349 " pathEditMode="relative" ptsTypes="AA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Chile Chicken Tortillas with Avocado Cream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447800"/>
            <a:ext cx="3538826" cy="4419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5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TCO Oil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 ounce boneless skinless chicken breasts, cut into thin strips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tbsp of chile powder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La Tortilla Factory Tortillas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cups of Romaine Lettuce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Green Bell Pepper, thinly sliced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1/2 cup of thinly sliced red onion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lime quartered</a:t>
            </a:r>
          </a:p>
          <a:p>
            <a:pPr algn="l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Avocado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Cream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Avocado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Juice of 1 Lime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Clove of Garlic Peeled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cup of low fat sour cream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Tbsp of chopped cilantro leaves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teaspoon sea salt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Chile Chicken Tortillas with Avocado Cream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447800"/>
            <a:ext cx="3538826" cy="4419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Directions: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Combine all avocado cream ingredients in a blender and puree until smooth.  You can add water for a different consistency.  Cover and refrigerate.  It is best served after refrigerated and up to 24 hours later.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Using TCO Oil in a non stick skillet add chicken that is seasoned with </a:t>
            </a:r>
            <a:r>
              <a:rPr lang="en-US" sz="1800" dirty="0" err="1" smtClean="0">
                <a:solidFill>
                  <a:schemeClr val="tx1"/>
                </a:solidFill>
              </a:rPr>
              <a:t>chile</a:t>
            </a:r>
            <a:r>
              <a:rPr lang="en-US" sz="1800" dirty="0" smtClean="0">
                <a:solidFill>
                  <a:schemeClr val="tx1"/>
                </a:solidFill>
              </a:rPr>
              <a:t> powder.  </a:t>
            </a:r>
            <a:r>
              <a:rPr lang="en-US" sz="1800" dirty="0" err="1" smtClean="0">
                <a:solidFill>
                  <a:schemeClr val="tx1"/>
                </a:solidFill>
              </a:rPr>
              <a:t>Saute</a:t>
            </a:r>
            <a:r>
              <a:rPr lang="en-US" sz="1800" dirty="0" smtClean="0">
                <a:solidFill>
                  <a:schemeClr val="tx1"/>
                </a:solidFill>
              </a:rPr>
              <a:t> until done.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Crisp your tortilla in TCO Oil and then add chicken and lettuce.  Spoon about 2 Tbsp of Avocado Cream on top of Tacos!  Delicious.  Eat only 1 Tortilla with filling as a meal.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a 1+2+TCO with a condiment.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 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Shrimp </a:t>
            </a:r>
            <a:r>
              <a:rPr lang="en-US" dirty="0">
                <a:latin typeface="Arial" pitchFamily="34" charset="0"/>
                <a:cs typeface="Arial" pitchFamily="34" charset="0"/>
              </a:rPr>
              <a:t>Scampi on P28 Flat bread</a:t>
            </a:r>
          </a:p>
        </p:txBody>
      </p:sp>
      <p:pic>
        <p:nvPicPr>
          <p:cNvPr id="4098" name="Picture 2" descr="http://t2.gstatic.com/images?q=tbn:ANd9GcRfzhbLo31ZijN-2rr9v6XDSXGLfW8LLyonV_7h_qmc93N1_SaC"/>
          <p:cNvPicPr>
            <a:picLocks noChangeAspect="1" noChangeArrowheads="1"/>
          </p:cNvPicPr>
          <p:nvPr/>
        </p:nvPicPr>
        <p:blipFill>
          <a:blip r:embed="rId2" cstate="print"/>
          <a:srcRect l="37795"/>
          <a:stretch>
            <a:fillRect/>
          </a:stretch>
        </p:blipFill>
        <p:spPr bwMode="auto">
          <a:xfrm>
            <a:off x="5715000" y="1600200"/>
            <a:ext cx="3163903" cy="39624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Tbsp of ground flaxseed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teaspoon of salt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TCO Oil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tbsp of ghee butter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shallot, chopped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cloves of garlic, minced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pound of shrimp peeled and deveined; tails removed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cup of white cooking wine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1/2 cup of grape tomatoes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1/2 cup of low fat parmesan cheese</a:t>
            </a:r>
          </a:p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tbsp of parsley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550223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Shrimp </a:t>
            </a:r>
            <a:r>
              <a:rPr lang="en-US" dirty="0">
                <a:latin typeface="Arial" pitchFamily="34" charset="0"/>
                <a:cs typeface="Arial" pitchFamily="34" charset="0"/>
              </a:rPr>
              <a:t>Scampi on P28 Flat bread</a:t>
            </a:r>
          </a:p>
        </p:txBody>
      </p:sp>
      <p:pic>
        <p:nvPicPr>
          <p:cNvPr id="4098" name="Picture 2" descr="http://t2.gstatic.com/images?q=tbn:ANd9GcRfzhbLo31ZijN-2rr9v6XDSXGLfW8LLyonV_7h_qmc93N1_SaC"/>
          <p:cNvPicPr>
            <a:picLocks noChangeAspect="1" noChangeArrowheads="1"/>
          </p:cNvPicPr>
          <p:nvPr/>
        </p:nvPicPr>
        <p:blipFill>
          <a:blip r:embed="rId3" cstate="print"/>
          <a:srcRect l="37795"/>
          <a:stretch>
            <a:fillRect/>
          </a:stretch>
        </p:blipFill>
        <p:spPr bwMode="auto">
          <a:xfrm>
            <a:off x="5715000" y="1600200"/>
            <a:ext cx="3163903" cy="39624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5334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5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Directions: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a skillet heat butter on medium.  Add shallot and sauté, stirring often, about 3 minutes.  Add garlic and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saute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Add shrimp and cook until pink or opaque.  Takes about 2-4 minutes to cook shrimp.  Increase heat to high and add wine for 2 minutes.  Liquid will evaporate.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Add 1/2 of a P28 flat to another skillet with TCO Oil lining bottom of the pan.  Brown both sides for 1 minute and then add the shrimp mixture to the top of the flat.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makes about 2 servings.  This is a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Superfood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a Perfect Pairing.  Consume no more than what will fit on your portion control plate.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pic>
        <p:nvPicPr>
          <p:cNvPr id="5122" name="Picture 2" descr="http://ts1.mm.bing.net/th?id=H.4975196487090960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295400"/>
            <a:ext cx="4657723" cy="39433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Meal Plan Idea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153400" cy="49530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Breakfast:</a:t>
            </a:r>
            <a:endParaRPr lang="en-US" sz="1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Eggs Florentine with blueberries; fat free feta cheese, egg whites, spinach, 1/2 cup of blueberries on the side.  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Sauté your spinach in TCO Oil  about 4 minutes.  Pour Egg Whites onto spinach until eggs are cooked.  Sprinkle Fat Free Feta Cheese.  Have Blueberries on the side. </a:t>
            </a:r>
          </a:p>
          <a:p>
            <a:pPr lvl="1" algn="l">
              <a:lnSpc>
                <a:spcPct val="120000"/>
              </a:lnSpc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1+2+5 combination.  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Thrive Approved French Toast with Walden Farms Pancake Syrup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T7 shake; 2 Scoops of Vanilla and add 2 Tbsp of Better N Peanut Butter; use Egg Whites International as a base or water.</a:t>
            </a:r>
          </a:p>
          <a:p>
            <a:pPr algn="l"/>
            <a:r>
              <a:rPr lang="en-US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US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Lunch:</a:t>
            </a:r>
            <a:endParaRPr lang="en-US" sz="1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Tuna Fish Sandwich; use TCO Mayo or Light Mayo and of course mustard.  Put on Category 2 Bread or use 1/2 of P28 Flat as a wrap.  Add lettuce or any other category 2 that you desire.  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Carbonada</a:t>
            </a: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Pasta with Walden Farms Calorie Free Alfredo sauce.  Sprinkle with Fat Free Feta Cheese.  This is a slow digesting pasta and can be used as a 1+2+3.  Have 1.5 Cups as a meal.  Since this is really considered a </a:t>
            </a:r>
            <a:r>
              <a:rPr lang="en-US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Superfood</a:t>
            </a: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you can add a category 2 salad.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Quest Bar</a:t>
            </a:r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ttp://ts1.mm.bing.net/th?id=H.4975196487090960&amp;pid=15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1143000"/>
            <a:ext cx="4657723" cy="39433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Meal Plan Idea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Dinner:</a:t>
            </a:r>
            <a:endParaRPr lang="en-US" sz="2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Slice of P28 Bread with 1 Package of Vegetarian Chili from </a:t>
            </a:r>
            <a:r>
              <a:rPr lang="en-US" sz="1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Robards</a:t>
            </a: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company.  Add 1 Fat Free Turkey Frank if desired.  Cook frank and heat bread in TCO Oil.  Prepare chili as specified on the package.  You can just add the chili for a type of sloppy </a:t>
            </a:r>
            <a:r>
              <a:rPr lang="en-US" sz="1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joe</a:t>
            </a: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have a chili dog by adding the frank.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Lemon Pepper Fish and Squash medley</a:t>
            </a:r>
          </a:p>
          <a:p>
            <a:pPr lvl="1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Grilled Chicken with a stuffed pepper.  Stuffing is quinoa.  Add a little salsa.  Stubbs chicken marinade is excellent.  </a:t>
            </a: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Snack: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Healthsmart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Pecan Clusters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Protein Chips or Protein </a:t>
            </a:r>
            <a:r>
              <a:rPr lang="en-US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Krinkles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Fiber Gourmet Crackers</a:t>
            </a:r>
          </a:p>
          <a:p>
            <a:pPr algn="l"/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Freebies: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Spark Popsicles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Spark Egg Poppers</a:t>
            </a:r>
          </a:p>
          <a:p>
            <a:pPr algn="l"/>
            <a:endParaRPr lang="en-US" sz="4800" dirty="0" smtClean="0"/>
          </a:p>
          <a:p>
            <a:pPr algn="l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550223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sp>
        <p:nvSpPr>
          <p:cNvPr id="10" name="Flowchart: Document 9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2" name="Picture 11" descr="New Thrive Logo [WhiteGlow]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9760"/>
            <a:ext cx="9152462" cy="6877760"/>
          </a:xfrm>
          <a:prstGeom prst="rect">
            <a:avLst/>
          </a:prstGeom>
          <a:solidFill>
            <a:srgbClr val="00387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New Thrive Logo [WhiteGlow].psd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65" y="423859"/>
            <a:ext cx="8667732" cy="51810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4665" y="5405732"/>
            <a:ext cx="90065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270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Begin With The End In Mind</a:t>
            </a:r>
            <a:endParaRPr lang="en-US" sz="5400" b="0" cap="none" spc="0" dirty="0"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838200"/>
            <a:ext cx="8763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How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much weight have you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lost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percentage body fat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have you lost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How is your DMO?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3" name="Picture 12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10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Document 16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9" name="Picture 18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0" y="685800"/>
            <a:ext cx="9144000" cy="670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indent="-51435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To meet your goals, you need to follow the </a:t>
            </a:r>
          </a:p>
          <a:p>
            <a:pPr marR="0" lvl="0" indent="-51435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Thrive Daily Method of Operation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empus Sans ITC" pitchFamily="82" charset="0"/>
                <a:cs typeface="Arial" pitchFamily="34" charset="0"/>
              </a:rPr>
              <a:t>: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baseline="0" dirty="0" smtClean="0">
                <a:cs typeface="Arial" pitchFamily="34" charset="0"/>
              </a:rPr>
              <a:t>Attend Class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Journal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baseline="0" dirty="0" smtClean="0">
                <a:cs typeface="Arial" pitchFamily="34" charset="0"/>
              </a:rPr>
              <a:t>Portion Plate 6-8 inches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Rebound Meals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baseline="0" dirty="0" smtClean="0">
                <a:cs typeface="Arial" pitchFamily="34" charset="0"/>
              </a:rPr>
              <a:t>Walk 5/10/15</a:t>
            </a:r>
            <a:r>
              <a:rPr lang="en-US" sz="3200" b="1" dirty="0" smtClean="0">
                <a:cs typeface="Arial" pitchFamily="34" charset="0"/>
              </a:rPr>
              <a:t> miles per week</a:t>
            </a:r>
          </a:p>
          <a:p>
            <a:pPr marR="0" lvl="0" indent="-514350" algn="ctr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Survival Kit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3657600"/>
            <a:ext cx="3810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1493" r="21493"/>
          <a:stretch>
            <a:fillRect/>
          </a:stretch>
        </p:blipFill>
        <p:spPr bwMode="auto">
          <a:xfrm>
            <a:off x="5867400" y="1143000"/>
            <a:ext cx="2971800" cy="4368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Roasted Red Pepper Soup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6400800" cy="5334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700" dirty="0" smtClean="0">
                <a:solidFill>
                  <a:schemeClr val="tx1"/>
                </a:solidFill>
              </a:rPr>
              <a:t>Ingredients:</a:t>
            </a:r>
            <a:endParaRPr lang="en-US" sz="4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24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ounce jarred roasted peppers, packed in water; drain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cups of low sodium chicken broth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Teaspoon of Dried Oregano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Olive Oil Cooking Spray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 Large Shrimp; peeled and deveined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1/8 teaspoon of ground black pepper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teaspoons of TCO Oil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Clove Garlic; quartered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Tbsp of Basil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1/2 P28 Bagel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2000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21493" r="21493"/>
          <a:stretch>
            <a:fillRect/>
          </a:stretch>
        </p:blipFill>
        <p:spPr bwMode="auto">
          <a:xfrm>
            <a:off x="5867400" y="1143000"/>
            <a:ext cx="2971800" cy="4368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Roasted Red Pepper Soup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6400800" cy="5257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5700" dirty="0" smtClean="0">
                <a:solidFill>
                  <a:schemeClr val="tx1"/>
                </a:solidFill>
              </a:rPr>
              <a:t>Directions: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 a food processor blender puree red peppers and 2 cups of broth until smooth.  Transfer to saucepan and add remaining 2 cups of broth.  Stir to combine and bring to a gently boil.  Simmer and stir occasionally.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Add Olive Oil flavored cooking spray to TCO Oil in a non-stick frying pan.  Cook shrimp until pink and done in TCO Oil and Olive Oil.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Remove soup from heat.  Stir in basil.  Ladle Soup into serving bowls; top with shrimp.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is a Perfect Pairing.  It can be served without the P28 Bread.  You can have up to 2 Cups as a Meal.  Pour over 1/2 P28 Bagel for a yummy Perfect Pairing!</a:t>
            </a:r>
          </a:p>
          <a:p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2000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Peanut and Sweet Potato Soup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3600" r="4800"/>
          <a:stretch>
            <a:fillRect/>
          </a:stretch>
        </p:blipFill>
        <p:spPr bwMode="auto">
          <a:xfrm>
            <a:off x="5257800" y="1066800"/>
            <a:ext cx="3281680" cy="444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5700" dirty="0" smtClean="0">
                <a:solidFill>
                  <a:schemeClr val="tx1"/>
                </a:solidFill>
              </a:rPr>
              <a:t>Ingredients:</a:t>
            </a:r>
            <a:endParaRPr lang="en-US" sz="5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11/2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TCO Oil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Cloves of Garlic; minced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Large yellow onion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tbsp of ginger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cups of low sodium vegetable broth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cups of diced tomatoes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cups of butternut squash; peeled and diced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1/2 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cup of Better N Peanut Butter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Tsp of cumin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teaspoon of salt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teaspoon of cayenne pepper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1/4 teaspoon of cinnamon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cups of chopped Swiss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chard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6550223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Peanut and Sweet Potato Soup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33600" r="4800"/>
          <a:stretch>
            <a:fillRect/>
          </a:stretch>
        </p:blipFill>
        <p:spPr bwMode="auto">
          <a:xfrm>
            <a:off x="5257800" y="1066800"/>
            <a:ext cx="3281680" cy="444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6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Directions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 a large saucepan heat oil on medium heat.  Add garlic, onion, and ginger and cook, stir often, about 3 minutes.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Stir in broth, tomatoes, 1 cup water, butternut squash, peanut butter, cumin, salt, cayenne and cinnamon.  Bring to boil, then reduce heat and cover.  Stir occasionally until butter nut squash is tender, about 12 minutes.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Stir in chard and simmer until wilted, about 2 minutes.  Ladle soup into bowls.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You are using butternut squash as your sweet potato substitute.  This is a </a:t>
            </a:r>
            <a:r>
              <a:rPr lang="en-US" dirty="0" err="1" smtClean="0">
                <a:solidFill>
                  <a:schemeClr val="tx1"/>
                </a:solidFill>
              </a:rPr>
              <a:t>Superfood</a:t>
            </a:r>
            <a:r>
              <a:rPr lang="en-US" dirty="0" smtClean="0">
                <a:solidFill>
                  <a:schemeClr val="tx1"/>
                </a:solidFill>
              </a:rPr>
              <a:t> plus a 2 and is delicious.  Up to 2 cups is a meal.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Kale and Quinoa Soup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5200" b="1" dirty="0" smtClean="0">
                <a:solidFill>
                  <a:schemeClr val="tx1"/>
                </a:solidFill>
              </a:rPr>
              <a:t>Ingredients:</a:t>
            </a:r>
            <a:endParaRPr lang="en-US" sz="5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1 </a:t>
            </a:r>
            <a:r>
              <a:rPr lang="en-US" dirty="0">
                <a:solidFill>
                  <a:schemeClr val="tx1"/>
                </a:solidFill>
              </a:rPr>
              <a:t>tbsp of TCO Oil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 yellow onion; chopped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4 carrots, peeled and sliced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 cloves of garlic; minced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 whole tomato, chopped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 Cups cooked quinoa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 tsp of cumin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1/4 teaspoon of turmeric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1/4 teaspoon of salt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1/2 teaspoon of black pepper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6 cups chopped kale, stems removed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http://ts3.mm.bing.net/th?id=H.4870871740383914&amp;pid=15.1"/>
          <p:cNvPicPr>
            <a:picLocks noChangeAspect="1" noChangeArrowheads="1"/>
          </p:cNvPicPr>
          <p:nvPr/>
        </p:nvPicPr>
        <p:blipFill>
          <a:blip r:embed="rId3" cstate="print"/>
          <a:srcRect l="22400" r="22400"/>
          <a:stretch>
            <a:fillRect/>
          </a:stretch>
        </p:blipFill>
        <p:spPr bwMode="auto">
          <a:xfrm>
            <a:off x="5791200" y="1905000"/>
            <a:ext cx="2742365" cy="33119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/>
          <p:cNvSpPr/>
          <p:nvPr/>
        </p:nvSpPr>
        <p:spPr>
          <a:xfrm>
            <a:off x="-371061" y="-25194"/>
            <a:ext cx="9753600" cy="863394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/>
          <p:cNvSpPr/>
          <p:nvPr/>
        </p:nvSpPr>
        <p:spPr>
          <a:xfrm rot="10800000">
            <a:off x="-940904" y="5824331"/>
            <a:ext cx="11237843" cy="1033669"/>
          </a:xfrm>
          <a:prstGeom prst="flowChartDocument">
            <a:avLst/>
          </a:prstGeom>
          <a:solidFill>
            <a:srgbClr val="E6A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248400" y="65532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www.ThriveWeightLoss.com</a:t>
            </a:r>
            <a:endParaRPr lang="en-US" sz="1400" dirty="0"/>
          </a:p>
        </p:txBody>
      </p:sp>
      <p:pic>
        <p:nvPicPr>
          <p:cNvPr id="11" name="Picture 10" descr="New Thrive Logo [WhiteGlow]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7520" y="5884996"/>
            <a:ext cx="1117880" cy="6682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800"/>
          </a:xfrm>
        </p:spPr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Kale and Quinoa Soup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0412"/>
            <a:ext cx="9144000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194" name="Picture 2" descr="http://ts3.mm.bing.net/th?id=H.4870871740383914&amp;pid=15.1"/>
          <p:cNvPicPr>
            <a:picLocks noChangeAspect="1" noChangeArrowheads="1"/>
          </p:cNvPicPr>
          <p:nvPr/>
        </p:nvPicPr>
        <p:blipFill>
          <a:blip r:embed="rId3" cstate="print"/>
          <a:srcRect l="22400" r="22400"/>
          <a:stretch>
            <a:fillRect/>
          </a:stretch>
        </p:blipFill>
        <p:spPr bwMode="auto">
          <a:xfrm>
            <a:off x="6173035" y="1600200"/>
            <a:ext cx="2742365" cy="331199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6400800" cy="4953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5200" b="1" dirty="0" smtClean="0">
                <a:solidFill>
                  <a:schemeClr val="tx1"/>
                </a:solidFill>
              </a:rPr>
              <a:t>Ingredients:</a:t>
            </a:r>
            <a:endParaRPr lang="en-US" sz="5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 a stockpot heat oil on medium heat.  Add onion and sauté, stir for 3 minutes.  Add carrots and sauté until soft, about 5 minutes.  Stir in garlic, tomato, quinoa, cumin, turmeric, salt and pepper.  Reduce to medium heat.  Add 4 cups of water cover and simmer for 10 minutes.  Add Kale and cook until kale turns bright green, about 5 minutes.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This is a category 2+3.  You can have 1 cup as a snack or add to a category 1 for a complete meal.</a:t>
            </a:r>
          </a:p>
          <a:p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811</Words>
  <Application>Microsoft Office PowerPoint</Application>
  <PresentationFormat>On-screen Show (4:3)</PresentationFormat>
  <Paragraphs>173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Roasted Red Pepper Soup</vt:lpstr>
      <vt:lpstr>Roasted Red Pepper Soup</vt:lpstr>
      <vt:lpstr>Peanut and Sweet Potato Soup</vt:lpstr>
      <vt:lpstr>Peanut and Sweet Potato Soup</vt:lpstr>
      <vt:lpstr>Kale and Quinoa Soup</vt:lpstr>
      <vt:lpstr>Kale and Quinoa Soup</vt:lpstr>
      <vt:lpstr>Chile Chicken Tortillas with Avocado Cream</vt:lpstr>
      <vt:lpstr>Chile Chicken Tortillas with Avocado Cream</vt:lpstr>
      <vt:lpstr>Shrimp Scampi on P28 Flat bread</vt:lpstr>
      <vt:lpstr>Shrimp Scampi on P28 Flat bread</vt:lpstr>
      <vt:lpstr>Meal Plan Idea</vt:lpstr>
      <vt:lpstr>Meal Plan Idea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Roasted Red Pepper Soup</dc:title>
  <dc:creator>Eric</dc:creator>
  <cp:lastModifiedBy>sethrikard</cp:lastModifiedBy>
  <cp:revision>7</cp:revision>
  <dcterms:created xsi:type="dcterms:W3CDTF">2013-02-14T15:53:58Z</dcterms:created>
  <dcterms:modified xsi:type="dcterms:W3CDTF">2013-03-20T19:09:23Z</dcterms:modified>
</cp:coreProperties>
</file>